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725"/>
    <a:srgbClr val="8B2003"/>
    <a:srgbClr val="FBB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238"/>
  </p:normalViewPr>
  <p:slideViewPr>
    <p:cSldViewPr snapToGrid="0" snapToObjects="1">
      <p:cViewPr varScale="1">
        <p:scale>
          <a:sx n="95" d="100"/>
          <a:sy n="95" d="100"/>
        </p:scale>
        <p:origin x="1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28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0-8140-9F2B-AB5C877FEE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80-8140-9F2B-AB5C877FEE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80-8140-9F2B-AB5C877F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75312"/>
        <c:axId val="225288000"/>
      </c:barChart>
      <c:catAx>
        <c:axId val="2036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88000"/>
        <c:crosses val="autoZero"/>
        <c:auto val="1"/>
        <c:lblAlgn val="ctr"/>
        <c:lblOffset val="100"/>
        <c:noMultiLvlLbl val="0"/>
      </c:catAx>
      <c:valAx>
        <c:axId val="2252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7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1D17-32C9-944C-BFD0-035E91E1E9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F243-46DC-E24F-9F9D-FA11395CA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green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UPEI LOGO </a:t>
            </a:r>
            <a:r>
              <a:rPr lang="en-US" dirty="0"/>
              <a:t>can be replaced with supplied Faculty/Department Identifiers.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UPEI LOGO </a:t>
            </a:r>
            <a:r>
              <a:rPr lang="en-US" dirty="0"/>
              <a:t>can be replaced with supplied Faculty/Department Identifiers.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4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BULLETS, LETTERS, OR NUMBERS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Times New Roman, upper- and lowercase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 COLUMN PAGE WITH BULLETS AND PHOTOS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Times New Roman, upper- and lowercase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9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TEXT COPY AND CHART OR TABLE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Times New Roman, upper- and lowercase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3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TEXT COPY AND PHOTO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Calibri, upper- and lower-case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TEXT COPY AND PHOTO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Times New Roman, upper- and lowercase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TEXT COPY</a:t>
            </a:r>
          </a:p>
          <a:p>
            <a:endParaRPr lang="en-US" b="1" dirty="0"/>
          </a:p>
          <a:p>
            <a:r>
              <a:rPr lang="en-US" b="1" dirty="0"/>
              <a:t>HEADER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Times New Roman, bold, uppercase</a:t>
            </a:r>
          </a:p>
          <a:p>
            <a:endParaRPr lang="en-US" dirty="0"/>
          </a:p>
          <a:p>
            <a:r>
              <a:rPr lang="en-US" b="1" dirty="0"/>
              <a:t>BODY COPY: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Times New Roman, upper- and lowercase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2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WITH TEXT COPY</a:t>
            </a:r>
          </a:p>
          <a:p>
            <a:endParaRPr lang="en-US" b="1" dirty="0"/>
          </a:p>
          <a:p>
            <a:r>
              <a:rPr lang="en-US" b="1" dirty="0"/>
              <a:t>QUOTE 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AUTHOR: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Upper- and lowercase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yellow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0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END SLIDE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END SLIDE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Logo or identifier must be centered on this page.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END SLIDE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Logo or identifier must be centered on this page. Please contact Marketing and Communications if you have not received the appropriate identifier.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rust color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white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white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green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white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SUBHEADS:</a:t>
            </a:r>
            <a:r>
              <a:rPr lang="en-US" b="1" baseline="0" dirty="0"/>
              <a:t> </a:t>
            </a:r>
          </a:p>
          <a:p>
            <a:r>
              <a:rPr lang="en-US" dirty="0"/>
              <a:t>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white section.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UPEI LOGO </a:t>
            </a:r>
            <a:r>
              <a:rPr lang="en-US" dirty="0"/>
              <a:t>can be replaced with supplied Faculty/Department Identifiers. 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endParaRPr lang="en-US" dirty="0"/>
          </a:p>
          <a:p>
            <a:r>
              <a:rPr lang="en-US" dirty="0"/>
              <a:t>If this font is not available, use Calibri, bold, uppercase</a:t>
            </a:r>
          </a:p>
          <a:p>
            <a:endParaRPr lang="en-US" dirty="0"/>
          </a:p>
          <a:p>
            <a:r>
              <a:rPr lang="en-US" b="1" dirty="0"/>
              <a:t>UPEI LOGO </a:t>
            </a:r>
            <a:r>
              <a:rPr lang="en-US" dirty="0"/>
              <a:t>can be replaced with supplied Faculty/Department Identifiers.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 space must be the width of the D in Island around all sides of logo or identifier. Please contact Marketing and Communications if you have not received the appropriate identifier.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F243-46DC-E24F-9F9D-FA11395CA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989B-53D8-7F42-9F49-B98F0EC6F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63108-D404-F548-B4AF-2B5676950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3054-0B2C-844E-BCF3-9BD40E31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7DA3-5866-E94E-B884-E4B362F8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8BE09-4880-274E-B3CB-1722199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F0B2-A8D2-F042-A186-6BBE6164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30628-0E38-9C45-A3D3-1879C2EF5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0316-6AAD-214C-B609-54ADAA5A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89F83-5BAB-114D-B079-B6623A43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6219-45AB-0546-B254-351B3384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89F8A-A771-F043-9658-FB223BDDE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381D0-ADE2-7C41-BE15-2CFC92C0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863C2-A34B-3E46-B9AD-EC09598A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02B9-23E4-AC43-ADC3-F3D8E334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D7D0-BE2C-1349-A3F3-D672B74B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85A0-FEA8-B345-9EE0-8E803594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BD66-91C1-E647-A51B-8E1908491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10BB-75BD-A64E-A5E0-B99D2ACB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EEC8F-44EB-A74C-AB29-D198C385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225EE-5E1D-4749-A3B2-B0561DAB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37A5-4DB6-3742-846A-BB1E91F6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9048-FC1C-4046-99D6-C9A75623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D8339-7711-254D-84B0-72199049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4341F-C191-A140-8D72-48D330C4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7D21-6907-214C-8B38-23EB645E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E424-093D-DD43-A4BB-4A7175AC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DFA8-6E28-FB47-AACC-EDD56A99D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1F24-4E5F-F845-BE37-D15F6637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D288-D1B1-DE4A-8AFD-824B3E4A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E99BB-D583-F04E-91F5-71EB1CAC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53733-D2C9-F14A-AEC8-B9689C6E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0CB-C77A-0E4E-929E-9AA2AB27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3A32-38FE-F04E-A0D1-C1E6581A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B6D8-D267-3348-A28B-F6D64C757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C952D-00F0-7040-8457-5104B4120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55FD0-B8BE-DA45-B029-3FF44C1E6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81603-DB8F-0F4B-9B30-EE1FAD6D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1AC05-3F87-2541-B20E-F5ECAFE4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FC4A9-6D17-0A4B-B235-45C50140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8AE-730D-1648-B577-A19517B9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01FF3-9DCF-3540-81ED-8B991A58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D0308-809F-8349-A2B0-9674F872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C89F1-ECAF-874C-A19B-46346364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815B2-0CBA-3D4B-93A8-B0869F74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A7AAC-67B8-C648-B11C-BEFD066A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F3B6B-0E36-FF43-8CED-8665C8DE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0100-CF66-3B49-8DAD-1AA93175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001E-1DA6-034B-83E5-A21A49E5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668CB-4321-CB46-AB60-892D798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E9842-C149-0945-ACAF-3C9A03BA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814B-58A1-BA4F-9C6C-6701D572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9E9F-9240-D543-8A97-9A9046D2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E0B5-C547-AC41-BC76-CE18FA6D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6A920-9E55-6843-A213-436D047C4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AAF72-2E5E-CD44-87CD-21D678935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6A20E-8E78-3F4E-A55C-1E8A0A38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DC978-4949-7346-8022-022FB2B1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E8179-135E-7F43-92E8-AF1EB285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BA270-3BAE-DA45-81DE-8E7F39ED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76F35-298E-D247-BEF9-56AEAEBA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B097-1C76-8946-A0B6-62F1299E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A766-7A0E-1945-868D-21A8A700B13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5FFC-9A94-1643-9E14-33D0E09D1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D05-4735-7C4A-B5D8-FF6BE1F9A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4008-5894-5448-87B3-BA85621F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282912-061D-454C-A5E6-29A08E485D1A}"/>
              </a:ext>
            </a:extLst>
          </p:cNvPr>
          <p:cNvSpPr txBox="1">
            <a:spLocks/>
          </p:cNvSpPr>
          <p:nvPr/>
        </p:nvSpPr>
        <p:spPr>
          <a:xfrm>
            <a:off x="1284758" y="808723"/>
            <a:ext cx="9584803" cy="547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D8725"/>
                </a:solidFill>
              </a:rPr>
              <a:t>How to use this UPEI widescreen presentation template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AB1942-E0CA-B447-AAEB-6822245F0182}"/>
              </a:ext>
            </a:extLst>
          </p:cNvPr>
          <p:cNvSpPr txBox="1">
            <a:spLocks/>
          </p:cNvSpPr>
          <p:nvPr/>
        </p:nvSpPr>
        <p:spPr>
          <a:xfrm>
            <a:off x="1284758" y="1679556"/>
            <a:ext cx="3973042" cy="492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Please note: </a:t>
            </a:r>
            <a:r>
              <a:rPr lang="en-US" sz="1800" dirty="0"/>
              <a:t>This template has a variety of slides </a:t>
            </a:r>
            <a:r>
              <a:rPr lang="en-CA" sz="1800" dirty="0"/>
              <a:t>available for you to choose from</a:t>
            </a:r>
            <a:r>
              <a:rPr lang="en-US" sz="1800" dirty="0"/>
              <a:t>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/>
              <a:t>7 cover slides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/>
              <a:t>4 dividers 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3 end slides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There are examples of pages with:</a:t>
            </a:r>
          </a:p>
          <a:p>
            <a:pPr marL="0" indent="0">
              <a:buNone/>
            </a:pPr>
            <a:r>
              <a:rPr lang="en-US" sz="1800" dirty="0"/>
              <a:t>• bulleted copy</a:t>
            </a:r>
          </a:p>
          <a:p>
            <a:pPr marL="0" indent="0">
              <a:buNone/>
            </a:pPr>
            <a:r>
              <a:rPr lang="en-US" sz="1800" dirty="0"/>
              <a:t>• bulleted copy with photos </a:t>
            </a:r>
          </a:p>
          <a:p>
            <a:pPr marL="0" indent="0">
              <a:buNone/>
            </a:pPr>
            <a:r>
              <a:rPr lang="en-US" sz="1800" dirty="0"/>
              <a:t>• copy with charts or tables</a:t>
            </a:r>
          </a:p>
          <a:p>
            <a:pPr marL="0" indent="0">
              <a:buNone/>
            </a:pPr>
            <a:r>
              <a:rPr lang="en-US" sz="1800" dirty="0"/>
              <a:t>• copy with an image</a:t>
            </a:r>
          </a:p>
          <a:p>
            <a:pPr marL="0" indent="0">
              <a:buNone/>
            </a:pPr>
            <a:r>
              <a:rPr lang="en-US" sz="1800" dirty="0"/>
              <a:t>• text only</a:t>
            </a:r>
          </a:p>
          <a:p>
            <a:pPr marL="0" indent="0">
              <a:buNone/>
            </a:pPr>
            <a:r>
              <a:rPr lang="en-US" sz="1800" dirty="0"/>
              <a:t>• a quote or single phrase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83C09-F494-5C4B-909F-F0F826CAA52E}"/>
              </a:ext>
            </a:extLst>
          </p:cNvPr>
          <p:cNvSpPr txBox="1"/>
          <p:nvPr/>
        </p:nvSpPr>
        <p:spPr>
          <a:xfrm>
            <a:off x="5702300" y="1669337"/>
            <a:ext cx="4657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Please make your choice of slides and either: ​</a:t>
            </a:r>
          </a:p>
          <a:p>
            <a:pPr marL="342900" indent="-342900">
              <a:buAutoNum type="alphaLcParenR"/>
            </a:pPr>
            <a:r>
              <a:rPr lang="en-US" dirty="0"/>
              <a:t>copy and paste into a </a:t>
            </a:r>
            <a:r>
              <a:rPr lang="en-US"/>
              <a:t>new PowerPoint </a:t>
            </a:r>
            <a:r>
              <a:rPr lang="en-US" dirty="0"/>
              <a:t>document </a:t>
            </a:r>
          </a:p>
          <a:p>
            <a:r>
              <a:rPr lang="en-US" dirty="0"/>
              <a:t>(or) </a:t>
            </a:r>
          </a:p>
          <a:p>
            <a:pPr>
              <a:spcBef>
                <a:spcPts val="25"/>
              </a:spcBef>
            </a:pPr>
            <a:r>
              <a:rPr lang="en-US" dirty="0"/>
              <a:t>b) delete pages in this template not chosen.</a:t>
            </a:r>
          </a:p>
          <a:p>
            <a:br>
              <a:rPr lang="en-CA" dirty="0"/>
            </a:br>
            <a:r>
              <a:rPr lang="en-CA" dirty="0"/>
              <a:t>Please ensure you have replaced text copy and images (if you wish) with your own. These slides are meant to be examples for your own PowerPoint presentation.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2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6561B4-4F9F-164B-BDD4-7FA5A3D00A51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76BE-EEAD-8844-87DF-E886C433BD5A}"/>
              </a:ext>
            </a:extLst>
          </p:cNvPr>
          <p:cNvSpPr txBox="1">
            <a:spLocks/>
          </p:cNvSpPr>
          <p:nvPr/>
        </p:nvSpPr>
        <p:spPr>
          <a:xfrm>
            <a:off x="1077528" y="2512327"/>
            <a:ext cx="6575426" cy="173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DIVIDER</a:t>
            </a:r>
            <a:br>
              <a:rPr lang="en-US" sz="5400" dirty="0"/>
            </a:br>
            <a:r>
              <a:rPr lang="en-US" sz="5400" dirty="0"/>
              <a:t>WITH NO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50AB2-CA97-EA4E-B700-053E4963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637" y="5656029"/>
            <a:ext cx="2133599" cy="9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6257-989C-254A-8C14-AC7BA9AB2443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B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38E48C-3779-804C-8D76-E2EA9B88018C}"/>
              </a:ext>
            </a:extLst>
          </p:cNvPr>
          <p:cNvSpPr txBox="1">
            <a:spLocks/>
          </p:cNvSpPr>
          <p:nvPr/>
        </p:nvSpPr>
        <p:spPr>
          <a:xfrm>
            <a:off x="1077528" y="2522264"/>
            <a:ext cx="6575426" cy="173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DIVIDER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WITH NO IMAGE</a:t>
            </a:r>
          </a:p>
        </p:txBody>
      </p:sp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0A7D5F9-4EDA-604D-8B91-7216A12A7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304" y="5885164"/>
            <a:ext cx="1801670" cy="7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9CFAA-46BB-3944-9416-C3D1639B506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B2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8FAF82-8EFF-3E40-99E4-829CEBC6EE9B}"/>
              </a:ext>
            </a:extLst>
          </p:cNvPr>
          <p:cNvSpPr txBox="1">
            <a:spLocks/>
          </p:cNvSpPr>
          <p:nvPr/>
        </p:nvSpPr>
        <p:spPr>
          <a:xfrm>
            <a:off x="1077528" y="2522264"/>
            <a:ext cx="6575426" cy="173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DIVIDER</a:t>
            </a:r>
            <a:br>
              <a:rPr lang="en-US" sz="5400" dirty="0"/>
            </a:br>
            <a:r>
              <a:rPr lang="en-US" sz="5400" dirty="0"/>
              <a:t>WITH NO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F51FB-8FF7-5746-82AF-7F4B2C2D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637" y="5656029"/>
            <a:ext cx="2133599" cy="9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9239B4-D2C4-9D42-9926-AA8BE04136FC}"/>
              </a:ext>
            </a:extLst>
          </p:cNvPr>
          <p:cNvSpPr txBox="1">
            <a:spLocks/>
          </p:cNvSpPr>
          <p:nvPr/>
        </p:nvSpPr>
        <p:spPr>
          <a:xfrm>
            <a:off x="1077528" y="2522264"/>
            <a:ext cx="6575426" cy="173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DIVIDER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WITH NO IMAGE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283661-FBDF-5141-8F7F-8CC9BC41B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700" y="5926175"/>
            <a:ext cx="1826956" cy="7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B4C2DA-1F05-6A48-9AF2-D4871F478948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10454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1C3260-0090-374A-8DFB-2B1D95074307}"/>
              </a:ext>
            </a:extLst>
          </p:cNvPr>
          <p:cNvSpPr txBox="1">
            <a:spLocks/>
          </p:cNvSpPr>
          <p:nvPr/>
        </p:nvSpPr>
        <p:spPr>
          <a:xfrm>
            <a:off x="975928" y="1493564"/>
            <a:ext cx="10454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9075E-C26A-D543-B105-F37418DCFE3A}"/>
              </a:ext>
            </a:extLst>
          </p:cNvPr>
          <p:cNvSpPr txBox="1"/>
          <p:nvPr/>
        </p:nvSpPr>
        <p:spPr>
          <a:xfrm>
            <a:off x="975928" y="2146300"/>
            <a:ext cx="10454072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vitae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1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large brick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BEB62572-BF03-7D45-BA7C-A7967840D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63" y="1781576"/>
            <a:ext cx="2699737" cy="179927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AE3EA3-EC89-F640-B2C1-DD578EF97830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10454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40607-9B3B-7A47-A68B-A9996AEC48D9}"/>
              </a:ext>
            </a:extLst>
          </p:cNvPr>
          <p:cNvSpPr txBox="1"/>
          <p:nvPr/>
        </p:nvSpPr>
        <p:spPr>
          <a:xfrm>
            <a:off x="975928" y="4187444"/>
            <a:ext cx="273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44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82C2B-958F-1C46-8271-9C109E195707}"/>
              </a:ext>
            </a:extLst>
          </p:cNvPr>
          <p:cNvSpPr txBox="1">
            <a:spLocks/>
          </p:cNvSpPr>
          <p:nvPr/>
        </p:nvSpPr>
        <p:spPr>
          <a:xfrm>
            <a:off x="975928" y="3741464"/>
            <a:ext cx="27324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C5904-D151-824D-92EB-5ED69EBFBAC2}"/>
              </a:ext>
            </a:extLst>
          </p:cNvPr>
          <p:cNvSpPr txBox="1"/>
          <p:nvPr/>
        </p:nvSpPr>
        <p:spPr>
          <a:xfrm>
            <a:off x="4622800" y="4187444"/>
            <a:ext cx="273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44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0F36F14-510F-0A4D-84E8-A51F7DDF33FD}"/>
              </a:ext>
            </a:extLst>
          </p:cNvPr>
          <p:cNvSpPr txBox="1">
            <a:spLocks/>
          </p:cNvSpPr>
          <p:nvPr/>
        </p:nvSpPr>
        <p:spPr>
          <a:xfrm>
            <a:off x="4622800" y="3741464"/>
            <a:ext cx="2680686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CF8ED-A6FB-7C4B-82D8-34D14FF12B45}"/>
              </a:ext>
            </a:extLst>
          </p:cNvPr>
          <p:cNvSpPr txBox="1"/>
          <p:nvPr/>
        </p:nvSpPr>
        <p:spPr>
          <a:xfrm>
            <a:off x="8269672" y="4187444"/>
            <a:ext cx="273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44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2F23F6C-1364-E842-8F99-F7F426A3A218}"/>
              </a:ext>
            </a:extLst>
          </p:cNvPr>
          <p:cNvSpPr txBox="1">
            <a:spLocks/>
          </p:cNvSpPr>
          <p:nvPr/>
        </p:nvSpPr>
        <p:spPr>
          <a:xfrm>
            <a:off x="8269672" y="3741464"/>
            <a:ext cx="27324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41FFF1BD-4374-3A40-8677-CFE271D9B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512" y="1781576"/>
            <a:ext cx="2707274" cy="1797329"/>
          </a:xfrm>
          <a:prstGeom prst="rect">
            <a:avLst/>
          </a:prstGeom>
        </p:spPr>
      </p:pic>
      <p:pic>
        <p:nvPicPr>
          <p:cNvPr id="31" name="Picture 30" descr="A picture containing outdoor, tree, grass, building&#10;&#10;Description automatically generated">
            <a:extLst>
              <a:ext uri="{FF2B5EF4-FFF2-40B4-BE49-F238E27FC236}">
                <a16:creationId xmlns:a16="http://schemas.microsoft.com/office/drawing/2014/main" id="{A698ADF5-E1B8-1548-B02A-E5232EC240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25" y="1779628"/>
            <a:ext cx="2704550" cy="1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5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F72B55-7754-D049-B09D-98D419B17CAF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5120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BC866C-8723-994A-9656-716A5BBFD272}"/>
              </a:ext>
            </a:extLst>
          </p:cNvPr>
          <p:cNvSpPr txBox="1">
            <a:spLocks/>
          </p:cNvSpPr>
          <p:nvPr/>
        </p:nvSpPr>
        <p:spPr>
          <a:xfrm>
            <a:off x="975928" y="1493564"/>
            <a:ext cx="5120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B43E3-5042-D048-ADE6-CCDA6276B548}"/>
              </a:ext>
            </a:extLst>
          </p:cNvPr>
          <p:cNvSpPr txBox="1"/>
          <p:nvPr/>
        </p:nvSpPr>
        <p:spPr>
          <a:xfrm>
            <a:off x="975928" y="2146300"/>
            <a:ext cx="449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vitae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93F8F1-9CF1-664F-AA16-895991E83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327889"/>
              </p:ext>
            </p:extLst>
          </p:nvPr>
        </p:nvGraphicFramePr>
        <p:xfrm>
          <a:off x="6433054" y="1493564"/>
          <a:ext cx="4783018" cy="418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380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0B8FCB-DE7C-1448-95FF-3837831BC631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5120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ABA15F-EEA8-B44A-9E81-2B38AE62DFBC}"/>
              </a:ext>
            </a:extLst>
          </p:cNvPr>
          <p:cNvSpPr txBox="1">
            <a:spLocks/>
          </p:cNvSpPr>
          <p:nvPr/>
        </p:nvSpPr>
        <p:spPr>
          <a:xfrm>
            <a:off x="975928" y="1493564"/>
            <a:ext cx="5120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9DAAE-3EB5-5740-8EBF-58CD1C258076}"/>
              </a:ext>
            </a:extLst>
          </p:cNvPr>
          <p:cNvSpPr txBox="1"/>
          <p:nvPr/>
        </p:nvSpPr>
        <p:spPr>
          <a:xfrm>
            <a:off x="975928" y="2146300"/>
            <a:ext cx="449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vitae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group of people walking outside of a building&#10;&#10;Description automatically generated with medium confidence">
            <a:extLst>
              <a:ext uri="{FF2B5EF4-FFF2-40B4-BE49-F238E27FC236}">
                <a16:creationId xmlns:a16="http://schemas.microsoft.com/office/drawing/2014/main" id="{64E8D243-57A2-BE45-9CD2-6CAAEECDC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37A667-FDDB-224C-A60F-C6F6C308AB9F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104159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1B66FB-F01F-3A48-97B0-77CBC06EEFB3}"/>
              </a:ext>
            </a:extLst>
          </p:cNvPr>
          <p:cNvSpPr txBox="1">
            <a:spLocks/>
          </p:cNvSpPr>
          <p:nvPr/>
        </p:nvSpPr>
        <p:spPr>
          <a:xfrm>
            <a:off x="6614728" y="1887264"/>
            <a:ext cx="5120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DDC77-35E9-A043-A771-DE5F2E9EDFB1}"/>
              </a:ext>
            </a:extLst>
          </p:cNvPr>
          <p:cNvSpPr txBox="1"/>
          <p:nvPr/>
        </p:nvSpPr>
        <p:spPr>
          <a:xfrm>
            <a:off x="6614728" y="2540000"/>
            <a:ext cx="449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vitae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sky, outdoor, road, grass&#10;&#10;Description automatically generated">
            <a:extLst>
              <a:ext uri="{FF2B5EF4-FFF2-40B4-BE49-F238E27FC236}">
                <a16:creationId xmlns:a16="http://schemas.microsoft.com/office/drawing/2014/main" id="{B4C2BEC1-49A4-D045-ACD2-6EF2BCC2F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00"/>
            <a:ext cx="6143734" cy="4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692FFC-280C-6047-BE77-FE546B8580F1}"/>
              </a:ext>
            </a:extLst>
          </p:cNvPr>
          <p:cNvSpPr txBox="1">
            <a:spLocks/>
          </p:cNvSpPr>
          <p:nvPr/>
        </p:nvSpPr>
        <p:spPr>
          <a:xfrm>
            <a:off x="975928" y="604564"/>
            <a:ext cx="10454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5D8725"/>
                </a:solidFill>
              </a:rPr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F2586E-8A0A-9C48-96A9-6FF7748E3E3D}"/>
              </a:ext>
            </a:extLst>
          </p:cNvPr>
          <p:cNvSpPr txBox="1">
            <a:spLocks/>
          </p:cNvSpPr>
          <p:nvPr/>
        </p:nvSpPr>
        <p:spPr>
          <a:xfrm>
            <a:off x="975928" y="1493564"/>
            <a:ext cx="10454072" cy="89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4258-FFBC-624B-A631-677B7313F92F}"/>
              </a:ext>
            </a:extLst>
          </p:cNvPr>
          <p:cNvSpPr txBox="1"/>
          <p:nvPr/>
        </p:nvSpPr>
        <p:spPr>
          <a:xfrm>
            <a:off x="975928" y="2146300"/>
            <a:ext cx="10454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auctor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Sed fermentum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vitae auctor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iaculis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at.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Curabitur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Duis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tempus diam, non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iaculis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pulvinar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Curabitur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maximus.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convallis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dolor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cursus.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0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sky, brick&#10;&#10;Description automatically generated">
            <a:extLst>
              <a:ext uri="{FF2B5EF4-FFF2-40B4-BE49-F238E27FC236}">
                <a16:creationId xmlns:a16="http://schemas.microsoft.com/office/drawing/2014/main" id="{FB5E5F22-84F8-2E4F-AD95-DDCA5DAE1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24" y="-905"/>
            <a:ext cx="51404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A44C25-41E3-6A44-B59A-ED13554E3270}"/>
              </a:ext>
            </a:extLst>
          </p:cNvPr>
          <p:cNvSpPr/>
          <p:nvPr/>
        </p:nvSpPr>
        <p:spPr>
          <a:xfrm>
            <a:off x="0" y="0"/>
            <a:ext cx="7051524" cy="6858001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05914-2692-8446-A730-C651ECEF4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37" y="5833829"/>
            <a:ext cx="2133599" cy="91935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B2C091-BD2A-A142-89BF-23644CCBD846}"/>
              </a:ext>
            </a:extLst>
          </p:cNvPr>
          <p:cNvSpPr txBox="1">
            <a:spLocks/>
          </p:cNvSpPr>
          <p:nvPr/>
        </p:nvSpPr>
        <p:spPr>
          <a:xfrm>
            <a:off x="781049" y="1334140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PRESENTATION </a:t>
            </a:r>
            <a:br>
              <a:rPr lang="en-US" sz="5400" dirty="0"/>
            </a:br>
            <a:r>
              <a:rPr lang="en-US" sz="5400" dirty="0"/>
              <a:t>TITLE PAGE </a:t>
            </a:r>
            <a:br>
              <a:rPr lang="en-US" sz="5400" dirty="0"/>
            </a:br>
            <a:r>
              <a:rPr lang="en-US" sz="5400" dirty="0"/>
              <a:t>WITH </a:t>
            </a:r>
            <a:br>
              <a:rPr lang="en-US" sz="5400" dirty="0"/>
            </a:br>
            <a:r>
              <a:rPr lang="en-US" sz="5400" dirty="0"/>
              <a:t>SIDE IMAGE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F3EE1C0-79CE-7548-B474-B527044F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69" y="44866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403939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E3DFCA-19C7-C748-85D1-5333F9EFD80D}"/>
              </a:ext>
            </a:extLst>
          </p:cNvPr>
          <p:cNvSpPr txBox="1">
            <a:spLocks/>
          </p:cNvSpPr>
          <p:nvPr/>
        </p:nvSpPr>
        <p:spPr>
          <a:xfrm>
            <a:off x="1077528" y="2522264"/>
            <a:ext cx="9565072" cy="1021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5D8725"/>
                </a:solidFill>
              </a:rPr>
              <a:t>“LOREM IPSUM DOLOR SIT AMET”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D75AB-BE31-714E-B6D5-FBA0B982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9400" y="35433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2000" i="1" dirty="0">
                <a:solidFill>
                  <a:schemeClr val="tx1"/>
                </a:solidFill>
              </a:rPr>
              <a:t>— Author</a:t>
            </a:r>
          </a:p>
        </p:txBody>
      </p:sp>
    </p:spTree>
    <p:extLst>
      <p:ext uri="{BB962C8B-B14F-4D97-AF65-F5344CB8AC3E}">
        <p14:creationId xmlns:p14="http://schemas.microsoft.com/office/powerpoint/2010/main" val="5760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ck on a pole&#10;&#10;Description automatically generated with medium confidence">
            <a:extLst>
              <a:ext uri="{FF2B5EF4-FFF2-40B4-BE49-F238E27FC236}">
                <a16:creationId xmlns:a16="http://schemas.microsoft.com/office/drawing/2014/main" id="{269A20F8-7CD3-8349-B7FC-9C97D1439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397500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45A4BC-8F8A-444C-B976-015DF90D3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908" y="5745759"/>
            <a:ext cx="2037091" cy="79733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FB2691-6B8F-8048-ACDF-6F2053F93C0F}"/>
              </a:ext>
            </a:extLst>
          </p:cNvPr>
          <p:cNvSpPr txBox="1">
            <a:spLocks/>
          </p:cNvSpPr>
          <p:nvPr/>
        </p:nvSpPr>
        <p:spPr>
          <a:xfrm>
            <a:off x="257769" y="5745759"/>
            <a:ext cx="3465819" cy="977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449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2DAA5F-ADE8-CD41-BEFB-D5F4304CA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265" y="2626717"/>
            <a:ext cx="4099470" cy="16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2363BC-9431-4549-8C0B-408DBBEA9354}"/>
              </a:ext>
            </a:extLst>
          </p:cNvPr>
          <p:cNvSpPr txBox="1">
            <a:spLocks/>
          </p:cNvSpPr>
          <p:nvPr/>
        </p:nvSpPr>
        <p:spPr>
          <a:xfrm>
            <a:off x="389744" y="2080076"/>
            <a:ext cx="11445912" cy="977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94630-F999-1B43-B9BB-F3581CAFDD9D}"/>
              </a:ext>
            </a:extLst>
          </p:cNvPr>
          <p:cNvSpPr/>
          <p:nvPr/>
        </p:nvSpPr>
        <p:spPr>
          <a:xfrm>
            <a:off x="0" y="0"/>
            <a:ext cx="12192000" cy="977899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3F140C-12F4-4941-B2DE-C2BF8DA5A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59" y="3567008"/>
            <a:ext cx="2923082" cy="1144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4AB0D0-98F9-5348-8C52-643213D85FC2}"/>
              </a:ext>
            </a:extLst>
          </p:cNvPr>
          <p:cNvSpPr/>
          <p:nvPr/>
        </p:nvSpPr>
        <p:spPr>
          <a:xfrm>
            <a:off x="0" y="5880101"/>
            <a:ext cx="12192000" cy="977899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6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F6C6E-9992-6149-AB11-632E4D96F782}"/>
              </a:ext>
            </a:extLst>
          </p:cNvPr>
          <p:cNvSpPr/>
          <p:nvPr/>
        </p:nvSpPr>
        <p:spPr>
          <a:xfrm>
            <a:off x="0" y="9937"/>
            <a:ext cx="7051524" cy="6858001"/>
          </a:xfrm>
          <a:prstGeom prst="rect">
            <a:avLst/>
          </a:prstGeom>
          <a:solidFill>
            <a:srgbClr val="FB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4C62CC7-6D01-9A40-8788-5995AF034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04" y="5935964"/>
            <a:ext cx="1801670" cy="715085"/>
          </a:xfrm>
          <a:prstGeom prst="rect">
            <a:avLst/>
          </a:prstGeom>
        </p:spPr>
      </p:pic>
      <p:pic>
        <p:nvPicPr>
          <p:cNvPr id="4" name="Picture 3" descr="A picture containing outdoor, building, sky, brick&#10;&#10;Description automatically generated">
            <a:extLst>
              <a:ext uri="{FF2B5EF4-FFF2-40B4-BE49-F238E27FC236}">
                <a16:creationId xmlns:a16="http://schemas.microsoft.com/office/drawing/2014/main" id="{4365B491-F201-F64F-A956-D82C741B0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24" y="-905"/>
            <a:ext cx="5140476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CA6E05-08BE-9041-A3D1-6E78C8116FF1}"/>
              </a:ext>
            </a:extLst>
          </p:cNvPr>
          <p:cNvSpPr txBox="1">
            <a:spLocks/>
          </p:cNvSpPr>
          <p:nvPr/>
        </p:nvSpPr>
        <p:spPr>
          <a:xfrm>
            <a:off x="781049" y="1334140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PRESENTATION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TITLE PAGE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WITH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SIDE IMAGE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B80092-7CFE-B643-9E5E-56F566C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69" y="44866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</a:rPr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259425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sky, brick&#10;&#10;Description automatically generated">
            <a:extLst>
              <a:ext uri="{FF2B5EF4-FFF2-40B4-BE49-F238E27FC236}">
                <a16:creationId xmlns:a16="http://schemas.microsoft.com/office/drawing/2014/main" id="{4343E7B5-85F0-FF4C-958A-AE6549CC7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24" y="0"/>
            <a:ext cx="514047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A5C2D-9379-444F-AE3A-0C2DD8CC6FCC}"/>
              </a:ext>
            </a:extLst>
          </p:cNvPr>
          <p:cNvSpPr/>
          <p:nvPr/>
        </p:nvSpPr>
        <p:spPr>
          <a:xfrm>
            <a:off x="0" y="10842"/>
            <a:ext cx="7051524" cy="6858001"/>
          </a:xfrm>
          <a:prstGeom prst="rect">
            <a:avLst/>
          </a:prstGeom>
          <a:solidFill>
            <a:srgbClr val="8B2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F2F34-A552-5548-9E7B-F611B250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37" y="5834734"/>
            <a:ext cx="2133599" cy="91935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69A771-D121-6D41-BCB6-F839AD6F2783}"/>
              </a:ext>
            </a:extLst>
          </p:cNvPr>
          <p:cNvSpPr txBox="1">
            <a:spLocks/>
          </p:cNvSpPr>
          <p:nvPr/>
        </p:nvSpPr>
        <p:spPr>
          <a:xfrm>
            <a:off x="781049" y="1335045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PRESENTATION </a:t>
            </a:r>
            <a:br>
              <a:rPr lang="en-US" sz="5400" dirty="0"/>
            </a:br>
            <a:r>
              <a:rPr lang="en-US" sz="5400" dirty="0"/>
              <a:t>TITLE PAGE </a:t>
            </a:r>
            <a:br>
              <a:rPr lang="en-US" sz="5400" dirty="0"/>
            </a:br>
            <a:r>
              <a:rPr lang="en-US" sz="5400" dirty="0"/>
              <a:t>WITH </a:t>
            </a:r>
            <a:br>
              <a:rPr lang="en-US" sz="5400" dirty="0"/>
            </a:br>
            <a:r>
              <a:rPr lang="en-US" sz="5400" dirty="0"/>
              <a:t>SIDE IMAGE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2AB1A7-DD05-B740-B5DC-1018F8EC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359" y="44866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37802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DF2A30B-AA6F-2F48-9DED-3F8824B63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05" y="5935964"/>
            <a:ext cx="1826956" cy="715085"/>
          </a:xfrm>
          <a:prstGeom prst="rect">
            <a:avLst/>
          </a:prstGeom>
        </p:spPr>
      </p:pic>
      <p:pic>
        <p:nvPicPr>
          <p:cNvPr id="6" name="Picture 5" descr="A picture containing outdoor, building, sky, brick&#10;&#10;Description automatically generated">
            <a:extLst>
              <a:ext uri="{FF2B5EF4-FFF2-40B4-BE49-F238E27FC236}">
                <a16:creationId xmlns:a16="http://schemas.microsoft.com/office/drawing/2014/main" id="{2EABBA1D-A0DA-D14B-96F0-F02F35E88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524" y="-905"/>
            <a:ext cx="5140476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05DCAD-7306-EF43-8862-E7952BAB688A}"/>
              </a:ext>
            </a:extLst>
          </p:cNvPr>
          <p:cNvSpPr txBox="1">
            <a:spLocks/>
          </p:cNvSpPr>
          <p:nvPr/>
        </p:nvSpPr>
        <p:spPr>
          <a:xfrm>
            <a:off x="781049" y="1334140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PRESENTATION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TITLE PAGE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WITH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SIDE IMAGE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24333-AA61-0243-89E8-A5579372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359" y="44866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</a:rPr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205990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on a pole&#10;&#10;Description automatically generated with medium confidence">
            <a:extLst>
              <a:ext uri="{FF2B5EF4-FFF2-40B4-BE49-F238E27FC236}">
                <a16:creationId xmlns:a16="http://schemas.microsoft.com/office/drawing/2014/main" id="{F47C206F-AEAA-9D4A-AC0C-086702B28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8726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06F472-E1A6-3F48-8AC3-BAF5E22B66ED}"/>
              </a:ext>
            </a:extLst>
          </p:cNvPr>
          <p:cNvSpPr txBox="1">
            <a:spLocks/>
          </p:cNvSpPr>
          <p:nvPr/>
        </p:nvSpPr>
        <p:spPr>
          <a:xfrm>
            <a:off x="802070" y="4087850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tx1"/>
                </a:solidFill>
              </a:rPr>
              <a:t>PRESENTATION 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TITLE PAGE 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WITH TOP IMAGE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2FCD34-0ABB-0044-9C59-251DFDCA5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00" y="5951575"/>
            <a:ext cx="1826956" cy="71508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355A86-015D-E141-9180-F1965F4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600" y="630153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</a:rPr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05858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7A098-1149-9C4F-8A4B-04B3DB053D1B}"/>
              </a:ext>
            </a:extLst>
          </p:cNvPr>
          <p:cNvSpPr/>
          <p:nvPr/>
        </p:nvSpPr>
        <p:spPr>
          <a:xfrm>
            <a:off x="0" y="1022131"/>
            <a:ext cx="12192000" cy="4663966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B3C2D3-44FD-AE47-9C20-432DB91C6157}"/>
              </a:ext>
            </a:extLst>
          </p:cNvPr>
          <p:cNvSpPr txBox="1">
            <a:spLocks/>
          </p:cNvSpPr>
          <p:nvPr/>
        </p:nvSpPr>
        <p:spPr>
          <a:xfrm>
            <a:off x="1064828" y="1950764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PRESENTATION </a:t>
            </a:r>
            <a:br>
              <a:rPr lang="en-US" sz="5400" dirty="0"/>
            </a:br>
            <a:r>
              <a:rPr lang="en-US" sz="5400" dirty="0"/>
              <a:t>TITLE PAGE </a:t>
            </a:r>
            <a:br>
              <a:rPr lang="en-US" sz="5400" dirty="0"/>
            </a:br>
            <a:r>
              <a:rPr lang="en-US" sz="5400" dirty="0"/>
              <a:t>WITH NO IMAGE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1D4098-6AE9-CF48-9841-3F34F7AB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6868" y="43571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/>
              <a:t>DAY MONTH YEAR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8D2B92-1C53-E842-BA17-AC9A75694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00" y="5951575"/>
            <a:ext cx="1826956" cy="7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1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877B77-FDC7-8B4C-9B78-4F42AFE937F9}"/>
              </a:ext>
            </a:extLst>
          </p:cNvPr>
          <p:cNvSpPr txBox="1">
            <a:spLocks/>
          </p:cNvSpPr>
          <p:nvPr/>
        </p:nvSpPr>
        <p:spPr>
          <a:xfrm>
            <a:off x="1064828" y="1950764"/>
            <a:ext cx="6575426" cy="372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PRESENTATION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TITLE PAGE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WITH NO IMAGE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AB502B-B293-9245-8BFF-3F5BCA02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6868" y="43571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1" dirty="0">
                <a:solidFill>
                  <a:schemeClr val="tx1"/>
                </a:solidFill>
              </a:rPr>
              <a:t>DAY MONTH YEAR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292F799-9C15-6C4C-8F9F-36779A399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700" y="5926175"/>
            <a:ext cx="1826956" cy="7150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C4F0FB-07C0-9E4E-98F1-D640BB02FAF9}"/>
              </a:ext>
            </a:extLst>
          </p:cNvPr>
          <p:cNvSpPr/>
          <p:nvPr/>
        </p:nvSpPr>
        <p:spPr>
          <a:xfrm>
            <a:off x="0" y="0"/>
            <a:ext cx="12192000" cy="977899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2FF0EF-C4D4-FC42-BE38-5C36E8F600AA}"/>
              </a:ext>
            </a:extLst>
          </p:cNvPr>
          <p:cNvSpPr/>
          <p:nvPr/>
        </p:nvSpPr>
        <p:spPr>
          <a:xfrm>
            <a:off x="0" y="5918201"/>
            <a:ext cx="9664700" cy="939799"/>
          </a:xfrm>
          <a:prstGeom prst="rect">
            <a:avLst/>
          </a:prstGeom>
          <a:solidFill>
            <a:srgbClr val="5D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8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51D716-02FE-374D-814E-E8ADF620AB98}"/>
              </a:ext>
            </a:extLst>
          </p:cNvPr>
          <p:cNvSpPr txBox="1">
            <a:spLocks/>
          </p:cNvSpPr>
          <p:nvPr/>
        </p:nvSpPr>
        <p:spPr>
          <a:xfrm>
            <a:off x="356344" y="5485507"/>
            <a:ext cx="6575426" cy="88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600" b="0" kern="12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DIVIDER WITH IMAGE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FC91FD-C12F-D245-B82F-FB6FF79E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700" y="5926175"/>
            <a:ext cx="1826956" cy="715085"/>
          </a:xfrm>
          <a:prstGeom prst="rect">
            <a:avLst/>
          </a:prstGeom>
        </p:spPr>
      </p:pic>
      <p:pic>
        <p:nvPicPr>
          <p:cNvPr id="19" name="Picture 18" descr="A picture containing building, outdoor, apartment building, street&#10;&#10;Description automatically generated">
            <a:extLst>
              <a:ext uri="{FF2B5EF4-FFF2-40B4-BE49-F238E27FC236}">
                <a16:creationId xmlns:a16="http://schemas.microsoft.com/office/drawing/2014/main" id="{57AC2355-B3B4-8946-8801-3DE17E718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1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1913</Words>
  <Application>Microsoft Office PowerPoint</Application>
  <PresentationFormat>Widescreen</PresentationFormat>
  <Paragraphs>299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Bulman-Taylor</dc:creator>
  <cp:lastModifiedBy>Lisa Bulman-Taylor</cp:lastModifiedBy>
  <cp:revision>12</cp:revision>
  <dcterms:created xsi:type="dcterms:W3CDTF">2022-02-25T13:21:42Z</dcterms:created>
  <dcterms:modified xsi:type="dcterms:W3CDTF">2022-03-04T12:51:25Z</dcterms:modified>
</cp:coreProperties>
</file>